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80" r:id="rId22"/>
    <p:sldId id="281" r:id="rId23"/>
    <p:sldId id="275" r:id="rId24"/>
    <p:sldId id="282" r:id="rId25"/>
    <p:sldId id="283" r:id="rId26"/>
    <p:sldId id="277" r:id="rId27"/>
    <p:sldId id="278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DBCE-40BB-4966-9D1D-7CEC870B4D52}" type="datetimeFigureOut">
              <a:rPr lang="ar-IQ" smtClean="0"/>
              <a:pPr/>
              <a:t>20/03/1443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4C8F-C24A-4F83-823A-BFEA08E2E33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الكيمياء </a:t>
            </a:r>
            <a:r>
              <a:rPr lang="ar-IQ" dirty="0" err="1" smtClean="0"/>
              <a:t>التناسقيه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5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0"/>
            <a:ext cx="8786874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00034" y="4643446"/>
            <a:ext cx="8215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 smtClean="0"/>
              <a:t>الخواص الكیمیائیة للعناصر </a:t>
            </a:r>
            <a:r>
              <a:rPr lang="ar-IQ" sz="2000" b="1" dirty="0" err="1" smtClean="0"/>
              <a:t>الأنتقالیة</a:t>
            </a:r>
            <a:r>
              <a:rPr lang="ar-IQ" sz="2000" b="1" dirty="0" smtClean="0"/>
              <a:t> :- تتمیز العناصر </a:t>
            </a:r>
            <a:r>
              <a:rPr lang="ar-IQ" sz="2000" b="1" dirty="0" err="1" smtClean="0"/>
              <a:t>الأنتقالیة</a:t>
            </a:r>
            <a:r>
              <a:rPr lang="ar-IQ" sz="2000" b="1" dirty="0" smtClean="0"/>
              <a:t> بخواص تمیزھا عن بقیة العناصر منھا :-  تكوینھا حالات تأكسد مختلفة .  تكوینھا أیونات </a:t>
            </a:r>
            <a:r>
              <a:rPr lang="ar-IQ" sz="2000" b="1" dirty="0" err="1" smtClean="0"/>
              <a:t>و</a:t>
            </a:r>
            <a:r>
              <a:rPr lang="ar-IQ" sz="2000" b="1" dirty="0" smtClean="0"/>
              <a:t> مركبات ملونة .  </a:t>
            </a:r>
            <a:r>
              <a:rPr lang="ar-IQ" sz="2000" b="1" dirty="0" err="1" smtClean="0"/>
              <a:t>ة</a:t>
            </a:r>
            <a:r>
              <a:rPr lang="ar-IQ" sz="2000" b="1" dirty="0" smtClean="0"/>
              <a:t> تكوینھا مركبات ذات خواص بارا مغناطیسي .  تكوینھا </a:t>
            </a:r>
            <a:r>
              <a:rPr lang="ar-IQ" sz="2000" b="1" dirty="0" err="1" smtClean="0"/>
              <a:t>ا</a:t>
            </a:r>
            <a:r>
              <a:rPr lang="ar-IQ" sz="2000" b="1" dirty="0" smtClean="0"/>
              <a:t>لمركبات المعقدة </a:t>
            </a:r>
            <a:r>
              <a:rPr lang="ar-IQ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5720" y="1285860"/>
            <a:ext cx="8858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 smtClean="0"/>
              <a:t>تتصف العناصر </a:t>
            </a:r>
            <a:r>
              <a:rPr lang="ar-IQ" sz="3200" b="1" dirty="0" err="1" smtClean="0"/>
              <a:t>الأنتقالیة</a:t>
            </a:r>
            <a:r>
              <a:rPr lang="ar-IQ" sz="3200" b="1" dirty="0" smtClean="0"/>
              <a:t> بتكوینھا أیونات موجبة في حالات تأكسد مختلفة وذلك بسبب تقارب طاقة الكترونات </a:t>
            </a:r>
            <a:r>
              <a:rPr lang="ar-IQ" sz="3200" b="1" dirty="0" err="1" smtClean="0"/>
              <a:t>اوربیتالات</a:t>
            </a:r>
            <a:r>
              <a:rPr lang="en-US" sz="3200" b="1" dirty="0" smtClean="0"/>
              <a:t>d)1-n,(ns</a:t>
            </a:r>
            <a:r>
              <a:rPr lang="ar-IQ" sz="3200" b="1" dirty="0" smtClean="0"/>
              <a:t>الأمر الذي یجعلھا قادرة على المشاركة بعدد مختلف من الإلكترونات في </a:t>
            </a:r>
            <a:r>
              <a:rPr lang="ar-IQ" sz="3200" b="1" dirty="0" err="1" smtClean="0"/>
              <a:t>التآصر</a:t>
            </a:r>
            <a:r>
              <a:rPr lang="ar-IQ" sz="3200" b="1" dirty="0" smtClean="0"/>
              <a:t> الكیمیائي </a:t>
            </a:r>
            <a:r>
              <a:rPr lang="ar-IQ" sz="3200" b="1" dirty="0" err="1" smtClean="0"/>
              <a:t>و</a:t>
            </a:r>
            <a:r>
              <a:rPr lang="ar-IQ" sz="3200" b="1" dirty="0" smtClean="0"/>
              <a:t> استقرار حالات التأكسد یعتمد على عوامل عدیدة منھا </a:t>
            </a:r>
            <a:r>
              <a:rPr lang="ar-IQ" sz="3200" b="1" dirty="0" err="1" smtClean="0"/>
              <a:t>ا</a:t>
            </a:r>
            <a:r>
              <a:rPr lang="ar-IQ" sz="3200" b="1" dirty="0" smtClean="0"/>
              <a:t>لتركیب الالكتروني ،نوع </a:t>
            </a:r>
            <a:r>
              <a:rPr lang="ar-IQ" sz="3200" b="1" dirty="0" err="1" smtClean="0"/>
              <a:t>التآصر</a:t>
            </a:r>
            <a:r>
              <a:rPr lang="ar-IQ" sz="3200" b="1" dirty="0" smtClean="0"/>
              <a:t> و الكیمیاء الفراغیة ، ویوضح الجدول حالات التأكسد المختلفة للعناصر </a:t>
            </a:r>
            <a:r>
              <a:rPr lang="ar-IQ" sz="3200" b="1" dirty="0" err="1" smtClean="0"/>
              <a:t>الأنتقالیة</a:t>
            </a:r>
            <a:r>
              <a:rPr lang="ar-IQ" sz="3200" b="1" dirty="0" smtClean="0"/>
              <a:t> </a:t>
            </a:r>
            <a:r>
              <a:rPr lang="ar-IQ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92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214290"/>
            <a:ext cx="904875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35824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52"/>
            <a:ext cx="77867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929717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5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3582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6243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399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0"/>
            <a:ext cx="857256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102</Words>
  <Application>Microsoft Office PowerPoint</Application>
  <PresentationFormat>عرض على الشاشة (3:4)‏</PresentationFormat>
  <Paragraphs>3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الكيمياء التناسقيه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الكيمياء التناسقيه</dc:title>
  <dc:creator>rosex</dc:creator>
  <cp:lastModifiedBy>rosex</cp:lastModifiedBy>
  <cp:revision>35</cp:revision>
  <dcterms:created xsi:type="dcterms:W3CDTF">2021-10-18T13:00:38Z</dcterms:created>
  <dcterms:modified xsi:type="dcterms:W3CDTF">2021-10-26T05:45:51Z</dcterms:modified>
</cp:coreProperties>
</file>